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Digital Channels Update (messy draft)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draft - not final - please review // v3_final_FINAL_use-this-one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5760" y="274320"/>
            <a:ext cx="8412480" cy="6309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/>
            </a:pPr>
            <a:r>
              <a:t>Summary at the top even though it's really the end</a:t>
            </a:r>
          </a:p>
          <a:p>
            <a:pPr>
              <a:defRPr sz="1300"/>
            </a:pPr>
            <a:r>
              <a:t>Digital channels had a strong quarter, mobile app leads, but we have outages and a security backlog and the onboarding funnel drops off badly at step 3, we need to fix the funnel and clear the backlog, budget ask is pending.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5760" y="274320"/>
            <a:ext cx="8412480" cy="6309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/>
            </a:pPr>
            <a:r>
              <a:t>Funnel data everywhere</a:t>
            </a:r>
          </a:p>
          <a:p>
            <a:pPr>
              <a:defRPr sz="1300"/>
            </a:pPr>
            <a:r>
              <a:t>The onboarding funnel: 100 percent start, 78 percent finish step 1, 61 percent step 2, only 34 percent finish step 3 which is the ID upload, and 31 percent complete. Step 3 is the killer. On desktop it's better, mobile is worse.</a:t>
            </a:r>
          </a:p>
          <a:p>
            <a:pPr>
              <a:defRPr sz="1300"/>
            </a:pPr>
            <a:r>
              <a:t>We think the camera step is confusing.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5760" y="274320"/>
            <a:ext cx="8412480" cy="6309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/>
            </a:pPr>
            <a:r>
              <a:t>Agenda (in the wrong place)</a:t>
            </a:r>
          </a:p>
          <a:p>
            <a:pPr>
              <a:defRPr sz="1300"/>
            </a:pPr>
            <a:r>
              <a:t>Today: app performance, outages, onboarding funnel, security backlog, roadmap, budget. Not in this order.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5760" y="274320"/>
            <a:ext cx="8412480" cy="6309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/>
            </a:pPr>
            <a:r>
              <a:t>Outages</a:t>
            </a:r>
          </a:p>
          <a:p>
            <a:pPr>
              <a:defRPr sz="1300"/>
            </a:pPr>
            <a:r>
              <a:t>Three outages this quarter, one was 40 minutes during salary day which was very bad, root causes were a bad deploy, a database timeout, and a third-party KYC provider going down, we need better staging and a fallback for the KYC provider.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5760" y="274320"/>
            <a:ext cx="8412480" cy="6309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/>
            </a:pPr>
            <a:r>
              <a:t>Security backlog (text wall)</a:t>
            </a:r>
          </a:p>
          <a:p>
            <a:pPr>
              <a:defRPr sz="1300"/>
            </a:pPr>
            <a:r>
              <a:t>There are 14 open security items, 3 are high priority including a session-timeout issue and a logging gap, the rest are medium or low, the team is spending most time on features not security, we should allocate a fixed percentage of each sprint to security work, compliance also asked about audit logs.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5760" y="274320"/>
            <a:ext cx="8412480" cy="6309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/>
            </a:pPr>
            <a:r>
              <a:t>Roadmap maybe</a:t>
            </a:r>
          </a:p>
          <a:p>
            <a:pPr>
              <a:defRPr sz="1300"/>
            </a:pPr>
            <a:r>
              <a:t>Next quarter: fix onboarding step 3, add KYC provider fallback, clear high-priority security items, maybe add Apple Pay, maybe biometric login, dates are not confirmed.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5760" y="274320"/>
            <a:ext cx="8412480" cy="6309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/>
            </a:pPr>
            <a:r>
              <a:t>Duplicate outage slide</a:t>
            </a:r>
          </a:p>
          <a:p>
            <a:pPr>
              <a:defRPr sz="1300"/>
            </a:pPr>
            <a:r>
              <a:t>(this repeats the outage point) salary-day outage was 40 min, customers angry on social media.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5760" y="274320"/>
            <a:ext cx="8412480" cy="6309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/>
            </a:pPr>
            <a:r>
              <a:t>Budget</a:t>
            </a:r>
          </a:p>
          <a:p>
            <a:pPr>
              <a:defRPr sz="1300"/>
            </a:pPr>
            <a:r>
              <a:t>We need budget for two engineers and the KYC fallback, numbers TBD, will follow up.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